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24"/>
  </p:normalViewPr>
  <p:slideViewPr>
    <p:cSldViewPr snapToGrid="0" snapToObjects="1">
      <p:cViewPr>
        <p:scale>
          <a:sx n="74" d="100"/>
          <a:sy n="74" d="100"/>
        </p:scale>
        <p:origin x="272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1E569-B1AC-5644-A1B0-250D59926FD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64CBF-1C24-4147-A407-CFE0AEC5D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1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64CBF-1C24-4147-A407-CFE0AEC5DA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2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/>
              <a:pPr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/>
              <a:pPr/>
              <a:t>3/12/17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/>
              <a:pPr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/>
              <a:pPr/>
              <a:t>3/12/17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/>
              <a:pPr/>
              <a:t>3/12/17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/>
              <a:pPr/>
              <a:t>3/12/17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/>
              <a:pPr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/>
              <a:pPr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/>
              <a:pPr/>
              <a:t>3/12/17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microsoft.com/office/2007/relationships/hdphoto" Target="../media/hdphoto3.wdp"/><Relationship Id="rId7" Type="http://schemas.openxmlformats.org/officeDocument/2006/relationships/image" Target="../media/image10.png"/><Relationship Id="rId8" Type="http://schemas.microsoft.com/office/2007/relationships/hdphoto" Target="../media/hdphoto4.wdp"/><Relationship Id="rId9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Contador de Repetiçōes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Proposta para projeto de Computação Embarcada </a:t>
            </a:r>
            <a:r>
              <a:rPr lang="mr-IN" dirty="0" smtClean="0"/>
              <a:t>–</a:t>
            </a:r>
            <a:r>
              <a:rPr lang="en-US" dirty="0" smtClean="0"/>
              <a:t> Gabriela Almeida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78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Descritivo da ideia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483" r="973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1" r="2001"/>
          <a:stretch/>
        </p:blipFill>
        <p:spPr>
          <a:xfrm>
            <a:off x="2859530" y="2896581"/>
            <a:ext cx="4838094" cy="334818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28" b="100000" l="1878" r="994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505" r="1263" b="1505"/>
          <a:stretch/>
        </p:blipFill>
        <p:spPr>
          <a:xfrm>
            <a:off x="2684658" y="2896581"/>
            <a:ext cx="4838094" cy="3348189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8706969" y="2214635"/>
            <a:ext cx="1606926" cy="1111173"/>
          </a:xfrm>
          <a:prstGeom prst="cloudCallout">
            <a:avLst>
              <a:gd name="adj1" fmla="val -153511"/>
              <a:gd name="adj2" fmla="val 711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9" name="Cloud Callout 8"/>
          <p:cNvSpPr/>
          <p:nvPr/>
        </p:nvSpPr>
        <p:spPr>
          <a:xfrm>
            <a:off x="8706969" y="2214635"/>
            <a:ext cx="1606926" cy="1111173"/>
          </a:xfrm>
          <a:prstGeom prst="cloudCallout">
            <a:avLst>
              <a:gd name="adj1" fmla="val -153511"/>
              <a:gd name="adj2" fmla="val 711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  <a:endParaRPr lang="en-US" sz="2800" dirty="0"/>
          </a:p>
        </p:txBody>
      </p:sp>
      <p:sp>
        <p:nvSpPr>
          <p:cNvPr id="10" name="Cloud Callout 9"/>
          <p:cNvSpPr/>
          <p:nvPr/>
        </p:nvSpPr>
        <p:spPr>
          <a:xfrm>
            <a:off x="8706969" y="2214635"/>
            <a:ext cx="1606926" cy="1111173"/>
          </a:xfrm>
          <a:prstGeom prst="cloudCallout">
            <a:avLst>
              <a:gd name="adj1" fmla="val -153511"/>
              <a:gd name="adj2" fmla="val 711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3</a:t>
            </a:r>
          </a:p>
        </p:txBody>
      </p:sp>
      <p:sp>
        <p:nvSpPr>
          <p:cNvPr id="11" name="Cloud Callout 10"/>
          <p:cNvSpPr/>
          <p:nvPr/>
        </p:nvSpPr>
        <p:spPr>
          <a:xfrm>
            <a:off x="8706969" y="2214635"/>
            <a:ext cx="1606926" cy="1111173"/>
          </a:xfrm>
          <a:prstGeom prst="cloudCallout">
            <a:avLst>
              <a:gd name="adj1" fmla="val -153511"/>
              <a:gd name="adj2" fmla="val 711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198" y="2460940"/>
            <a:ext cx="618562" cy="6185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1417" y="2361206"/>
            <a:ext cx="818030" cy="8180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1417" y="2403228"/>
            <a:ext cx="733985" cy="733985"/>
          </a:xfrm>
          <a:prstGeom prst="rect">
            <a:avLst/>
          </a:prstGeom>
        </p:spPr>
      </p:pic>
      <p:sp>
        <p:nvSpPr>
          <p:cNvPr id="16" name="Cloud Callout 15"/>
          <p:cNvSpPr/>
          <p:nvPr/>
        </p:nvSpPr>
        <p:spPr>
          <a:xfrm>
            <a:off x="8706969" y="2214633"/>
            <a:ext cx="1606926" cy="1111173"/>
          </a:xfrm>
          <a:prstGeom prst="cloudCallout">
            <a:avLst>
              <a:gd name="adj1" fmla="val -153511"/>
              <a:gd name="adj2" fmla="val 711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4189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6" grpId="0" animBg="1"/>
      <p:bldP spid="1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Descritivo da ideia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1" r="12403"/>
          <a:stretch/>
        </p:blipFill>
        <p:spPr>
          <a:xfrm>
            <a:off x="359238" y="2810887"/>
            <a:ext cx="4583925" cy="3262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" t="16838" r="-1571" b="-155"/>
          <a:stretch/>
        </p:blipFill>
        <p:spPr>
          <a:xfrm>
            <a:off x="359239" y="2781099"/>
            <a:ext cx="4717959" cy="3297729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2854649" y="4281847"/>
            <a:ext cx="377793" cy="341217"/>
          </a:xfrm>
          <a:custGeom>
            <a:avLst/>
            <a:gdLst>
              <a:gd name="connsiteX0" fmla="*/ 9131 w 377793"/>
              <a:gd name="connsiteY0" fmla="*/ 99234 h 341217"/>
              <a:gd name="connsiteX1" fmla="*/ 39276 w 377793"/>
              <a:gd name="connsiteY1" fmla="*/ 45643 h 341217"/>
              <a:gd name="connsiteX2" fmla="*/ 106265 w 377793"/>
              <a:gd name="connsiteY2" fmla="*/ 5450 h 341217"/>
              <a:gd name="connsiteX3" fmla="*/ 216797 w 377793"/>
              <a:gd name="connsiteY3" fmla="*/ 5450 h 341217"/>
              <a:gd name="connsiteX4" fmla="*/ 317281 w 377793"/>
              <a:gd name="connsiteY4" fmla="*/ 52342 h 341217"/>
              <a:gd name="connsiteX5" fmla="*/ 377571 w 377793"/>
              <a:gd name="connsiteY5" fmla="*/ 159524 h 341217"/>
              <a:gd name="connsiteX6" fmla="*/ 330678 w 377793"/>
              <a:gd name="connsiteY6" fmla="*/ 296852 h 341217"/>
              <a:gd name="connsiteX7" fmla="*/ 169905 w 377793"/>
              <a:gd name="connsiteY7" fmla="*/ 340395 h 341217"/>
              <a:gd name="connsiteX8" fmla="*/ 45975 w 377793"/>
              <a:gd name="connsiteY8" fmla="*/ 266707 h 341217"/>
              <a:gd name="connsiteX9" fmla="*/ 2432 w 377793"/>
              <a:gd name="connsiteY9" fmla="*/ 162874 h 341217"/>
              <a:gd name="connsiteX10" fmla="*/ 9131 w 377793"/>
              <a:gd name="connsiteY10" fmla="*/ 99234 h 34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7793" h="341217">
                <a:moveTo>
                  <a:pt x="9131" y="99234"/>
                </a:moveTo>
                <a:cubicBezTo>
                  <a:pt x="15272" y="79695"/>
                  <a:pt x="23087" y="61274"/>
                  <a:pt x="39276" y="45643"/>
                </a:cubicBezTo>
                <a:cubicBezTo>
                  <a:pt x="55465" y="30012"/>
                  <a:pt x="76678" y="12149"/>
                  <a:pt x="106265" y="5450"/>
                </a:cubicBezTo>
                <a:cubicBezTo>
                  <a:pt x="135852" y="-1249"/>
                  <a:pt x="181628" y="-2365"/>
                  <a:pt x="216797" y="5450"/>
                </a:cubicBezTo>
                <a:cubicBezTo>
                  <a:pt x="251966" y="13265"/>
                  <a:pt x="290485" y="26663"/>
                  <a:pt x="317281" y="52342"/>
                </a:cubicBezTo>
                <a:cubicBezTo>
                  <a:pt x="344077" y="78021"/>
                  <a:pt x="375338" y="118772"/>
                  <a:pt x="377571" y="159524"/>
                </a:cubicBezTo>
                <a:cubicBezTo>
                  <a:pt x="379804" y="200276"/>
                  <a:pt x="365289" y="266707"/>
                  <a:pt x="330678" y="296852"/>
                </a:cubicBezTo>
                <a:cubicBezTo>
                  <a:pt x="296067" y="326997"/>
                  <a:pt x="217355" y="345419"/>
                  <a:pt x="169905" y="340395"/>
                </a:cubicBezTo>
                <a:cubicBezTo>
                  <a:pt x="122455" y="335371"/>
                  <a:pt x="73887" y="296294"/>
                  <a:pt x="45975" y="266707"/>
                </a:cubicBezTo>
                <a:cubicBezTo>
                  <a:pt x="18063" y="237120"/>
                  <a:pt x="8573" y="188553"/>
                  <a:pt x="2432" y="162874"/>
                </a:cubicBezTo>
                <a:cubicBezTo>
                  <a:pt x="-3709" y="137195"/>
                  <a:pt x="2990" y="118773"/>
                  <a:pt x="9131" y="99234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08" y="2627598"/>
            <a:ext cx="5186598" cy="34457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23" y="2673550"/>
            <a:ext cx="4658630" cy="332402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5588378" y="4313967"/>
            <a:ext cx="1507137" cy="431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9376742" y="3447347"/>
            <a:ext cx="3675" cy="9363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9258930" y="3917319"/>
            <a:ext cx="117811" cy="1150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9602502" y="3832104"/>
            <a:ext cx="0" cy="6135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390912" y="2133032"/>
            <a:ext cx="186801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Contador:	0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390912" y="2133032"/>
            <a:ext cx="186801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Contador:	1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2502" y="1569232"/>
            <a:ext cx="1516514" cy="150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1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21" grpId="0" animBg="1"/>
      <p:bldP spid="21" grpId="1" animBg="1"/>
      <p:bldP spid="29" grpId="0" animBg="1"/>
      <p:bldP spid="29" grpId="1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</a:t>
            </a:r>
            <a:r>
              <a:rPr lang="en-US" b="0" dirty="0" smtClean="0"/>
              <a:t>iagrama</a:t>
            </a:r>
            <a:r>
              <a:rPr lang="en-US" b="0" dirty="0"/>
              <a:t> de blocos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44066" y="3793068"/>
            <a:ext cx="1236134" cy="20313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uC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cxnSp>
        <p:nvCxnSpPr>
          <p:cNvPr id="6" name="Straight Arrow Connector 5"/>
          <p:cNvCxnSpPr>
            <a:endCxn id="4" idx="0"/>
          </p:cNvCxnSpPr>
          <p:nvPr/>
        </p:nvCxnSpPr>
        <p:spPr>
          <a:xfrm>
            <a:off x="6062133" y="3098800"/>
            <a:ext cx="0" cy="69426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44066" y="2175470"/>
            <a:ext cx="1236134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 smtClean="0"/>
              <a:t>Memória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80200" y="4294330"/>
            <a:ext cx="863600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43800" y="3894839"/>
            <a:ext cx="1921933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Acelerômetro</a:t>
            </a:r>
          </a:p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580465" y="4808730"/>
            <a:ext cx="863600" cy="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58532" y="4218004"/>
            <a:ext cx="1921933" cy="12003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Fonte de Alimentação</a:t>
            </a:r>
          </a:p>
          <a:p>
            <a:pPr algn="ctr"/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680200" y="5449167"/>
            <a:ext cx="8636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43800" y="5090369"/>
            <a:ext cx="1921933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BlueTooth</a:t>
            </a:r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75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354</TotalTime>
  <Words>35</Words>
  <Application>Microsoft Macintosh PowerPoint</Application>
  <PresentationFormat>Widescreen</PresentationFormat>
  <Paragraphs>25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Century Gothic</vt:lpstr>
      <vt:lpstr>Mangal</vt:lpstr>
      <vt:lpstr>Wingdings 2</vt:lpstr>
      <vt:lpstr>Quotable</vt:lpstr>
      <vt:lpstr>Contador de Repetiçōes </vt:lpstr>
      <vt:lpstr>Descritivo da ideia</vt:lpstr>
      <vt:lpstr>Descritivo da ideia</vt:lpstr>
      <vt:lpstr>Diagrama de blocos 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Contador de Repetiçōes </dc:title>
  <dc:creator>Gabriela Cintra de Freitas Almeida</dc:creator>
  <cp:lastModifiedBy>Gabriela Cintra de Freitas Almeida</cp:lastModifiedBy>
  <cp:revision>17</cp:revision>
  <dcterms:created xsi:type="dcterms:W3CDTF">2017-03-12T17:36:40Z</dcterms:created>
  <dcterms:modified xsi:type="dcterms:W3CDTF">2017-03-12T23:30:53Z</dcterms:modified>
</cp:coreProperties>
</file>